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9"/>
  </p:notesMasterIdLst>
  <p:sldIdLst>
    <p:sldId id="426" r:id="rId2"/>
    <p:sldId id="433" r:id="rId3"/>
    <p:sldId id="474" r:id="rId4"/>
    <p:sldId id="428" r:id="rId5"/>
    <p:sldId id="429" r:id="rId6"/>
    <p:sldId id="470" r:id="rId7"/>
    <p:sldId id="434" r:id="rId8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Verdana" panose="020B0604030504040204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6" autoAdjust="0"/>
    <p:restoredTop sz="94849" autoAdjust="0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6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68580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compare data using a bar graph?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57200" y="1923246"/>
            <a:ext cx="8572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How many more campers wanted to fish than play baseball?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6" name="Shape 147"/>
          <p:cNvSpPr/>
          <p:nvPr/>
        </p:nvSpPr>
        <p:spPr>
          <a:xfrm>
            <a:off x="5943600" y="3314700"/>
            <a:ext cx="1752600" cy="1238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grpSp>
        <p:nvGrpSpPr>
          <p:cNvPr id="4" name="Group 3"/>
          <p:cNvGrpSpPr/>
          <p:nvPr/>
        </p:nvGrpSpPr>
        <p:grpSpPr>
          <a:xfrm>
            <a:off x="1371600" y="3086100"/>
            <a:ext cx="2771775" cy="2400300"/>
            <a:chOff x="1371600" y="3086100"/>
            <a:chExt cx="2771775" cy="2400300"/>
          </a:xfrm>
        </p:grpSpPr>
        <p:sp>
          <p:nvSpPr>
            <p:cNvPr id="7" name="Shape 41"/>
            <p:cNvSpPr/>
            <p:nvPr/>
          </p:nvSpPr>
          <p:spPr>
            <a:xfrm>
              <a:off x="1371600" y="3086100"/>
              <a:ext cx="2514600" cy="183097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8" name="Shape 217"/>
            <p:cNvSpPr/>
            <p:nvPr/>
          </p:nvSpPr>
          <p:spPr>
            <a:xfrm rot="16200000">
              <a:off x="3219979" y="4563004"/>
              <a:ext cx="1018117" cy="828675"/>
            </a:xfrm>
            <a:prstGeom prst="rect">
              <a:avLst/>
            </a:prstGeom>
            <a:blipFill>
              <a:blip r:embed="rId5"/>
              <a:srcRect/>
              <a:stretch>
                <a:fillRect r="-12266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compare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26495" y="82429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bar graph has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114800" y="1485900"/>
            <a:ext cx="4686300" cy="3173016"/>
            <a:chOff x="685800" y="171450"/>
            <a:chExt cx="5486400" cy="44577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800100" y="23342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v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ertical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315075"/>
              </p:ext>
            </p:extLst>
          </p:nvPr>
        </p:nvGraphicFramePr>
        <p:xfrm>
          <a:off x="228600" y="1828800"/>
          <a:ext cx="2514600" cy="3017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430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Dog 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sz="22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3200400" y="34290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86100" y="28575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2743200" y="22860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3086100" y="17145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29100" y="344109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29100" y="285750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9100" y="224971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29100" y="175623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86050" y="2801937"/>
            <a:ext cx="314325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29100" y="4343400"/>
            <a:ext cx="457200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8600" y="6858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from a table can be shown in a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143500" y="4686300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orizontal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6863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53721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60579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68580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75438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82296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5829300" y="1257300"/>
            <a:ext cx="3200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500" dirty="0" smtClean="0">
                <a:solidFill>
                  <a:schemeClr val="accent5"/>
                </a:solidFill>
                <a:latin typeface="Orly's Font 2" pitchFamily="66" charset="0"/>
              </a:rPr>
              <a:t>Pet Store Animals</a:t>
            </a:r>
            <a:endParaRPr lang="en-US" sz="25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8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20" grpId="0" build="p"/>
      <p:bldP spid="20" grpId="1" build="allAtOnce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build="p"/>
      <p:bldP spid="33" grpId="0" build="p"/>
      <p:bldP spid="33" grpId="1" build="allAtOnce"/>
      <p:bldP spid="34" grpId="0"/>
      <p:bldP spid="35" grpId="0"/>
      <p:bldP spid="36" grpId="0"/>
      <p:bldP spid="37" grpId="0"/>
      <p:bldP spid="38" grpId="0"/>
      <p:bldP spid="39" grpId="0"/>
      <p:bldP spid="4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4300" y="742550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we add when asked “how many more”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342900" y="1178993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How many more campers wanted to fish than play baseball?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40965" y="3580858"/>
            <a:ext cx="702362" cy="497004"/>
          </a:xfrm>
          <a:prstGeom prst="rect">
            <a:avLst/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71500" y="2057400"/>
            <a:ext cx="5600700" cy="3799423"/>
            <a:chOff x="571500" y="2057400"/>
            <a:chExt cx="5600700" cy="3799423"/>
          </a:xfrm>
        </p:grpSpPr>
        <p:grpSp>
          <p:nvGrpSpPr>
            <p:cNvPr id="9" name="Group 8"/>
            <p:cNvGrpSpPr/>
            <p:nvPr/>
          </p:nvGrpSpPr>
          <p:grpSpPr>
            <a:xfrm>
              <a:off x="1723905" y="2162940"/>
              <a:ext cx="4448295" cy="3693883"/>
              <a:chOff x="2171700" y="2202656"/>
              <a:chExt cx="4343400" cy="3398044"/>
            </a:xfrm>
          </p:grpSpPr>
          <p:grpSp>
            <p:nvGrpSpPr>
              <p:cNvPr id="21" name="Group 20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840965" y="4143603"/>
              <a:ext cx="1907651" cy="542367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40965" y="2502042"/>
              <a:ext cx="2575329" cy="49700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40965" y="3038490"/>
              <a:ext cx="3862993" cy="497004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786912" y="4273730"/>
              <a:ext cx="753940" cy="738777"/>
              <a:chOff x="1371600" y="3086100"/>
              <a:chExt cx="2771775" cy="2400300"/>
            </a:xfrm>
          </p:grpSpPr>
          <p:sp>
            <p:nvSpPr>
              <p:cNvPr id="19" name="Shape 41"/>
              <p:cNvSpPr/>
              <p:nvPr/>
            </p:nvSpPr>
            <p:spPr>
              <a:xfrm>
                <a:off x="1371600" y="3086100"/>
                <a:ext cx="2514600" cy="18309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20" name="Shape 217"/>
              <p:cNvSpPr/>
              <p:nvPr/>
            </p:nvSpPr>
            <p:spPr>
              <a:xfrm rot="16200000">
                <a:off x="3219979" y="4563004"/>
                <a:ext cx="1018117" cy="828675"/>
              </a:xfrm>
              <a:prstGeom prst="rect">
                <a:avLst/>
              </a:prstGeom>
              <a:blipFill>
                <a:blip r:embed="rId4"/>
                <a:srcRect/>
                <a:stretch>
                  <a:fillRect r="-12266"/>
                </a:stretch>
              </a:blipFill>
            </p:spPr>
          </p:sp>
        </p:grpSp>
        <p:sp>
          <p:nvSpPr>
            <p:cNvPr id="14" name="Shape 147"/>
            <p:cNvSpPr/>
            <p:nvPr/>
          </p:nvSpPr>
          <p:spPr>
            <a:xfrm>
              <a:off x="679206" y="3640493"/>
              <a:ext cx="753940" cy="51010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5" name="Shape 168"/>
            <p:cNvSpPr/>
            <p:nvPr/>
          </p:nvSpPr>
          <p:spPr>
            <a:xfrm>
              <a:off x="679206" y="3007256"/>
              <a:ext cx="861646" cy="466133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grpSp>
          <p:nvGrpSpPr>
            <p:cNvPr id="16" name="Group 15"/>
            <p:cNvGrpSpPr/>
            <p:nvPr/>
          </p:nvGrpSpPr>
          <p:grpSpPr>
            <a:xfrm>
              <a:off x="571500" y="2057400"/>
              <a:ext cx="1077058" cy="949856"/>
              <a:chOff x="6515100" y="2400300"/>
              <a:chExt cx="1143000" cy="1028700"/>
            </a:xfrm>
          </p:grpSpPr>
          <p:sp>
            <p:nvSpPr>
              <p:cNvPr id="17" name="Shape 283"/>
              <p:cNvSpPr/>
              <p:nvPr/>
            </p:nvSpPr>
            <p:spPr>
              <a:xfrm>
                <a:off x="6515100" y="2400300"/>
                <a:ext cx="457200" cy="7046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</p:sp>
          <p:sp>
            <p:nvSpPr>
              <p:cNvPr id="18" name="Shape 192"/>
              <p:cNvSpPr/>
              <p:nvPr/>
            </p:nvSpPr>
            <p:spPr>
              <a:xfrm>
                <a:off x="6515100" y="2971800"/>
                <a:ext cx="1143000" cy="4572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sp>
        </p:grpSp>
      </p:grpSp>
      <p:sp>
        <p:nvSpPr>
          <p:cNvPr id="41" name="Rectangle 40"/>
          <p:cNvSpPr/>
          <p:nvPr/>
        </p:nvSpPr>
        <p:spPr>
          <a:xfrm>
            <a:off x="3771900" y="4157132"/>
            <a:ext cx="702362" cy="497004"/>
          </a:xfrm>
          <a:prstGeom prst="rect">
            <a:avLst/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457700" y="411480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"/>
          <p:cNvSpPr txBox="1">
            <a:spLocks/>
          </p:cNvSpPr>
          <p:nvPr/>
        </p:nvSpPr>
        <p:spPr bwMode="auto">
          <a:xfrm>
            <a:off x="6743700" y="28575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+ 1 = 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771900" y="2628900"/>
            <a:ext cx="4114800" cy="2514600"/>
            <a:chOff x="2686050" y="2374900"/>
            <a:chExt cx="3771900" cy="16256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Connector 46"/>
          <p:cNvCxnSpPr/>
          <p:nvPr/>
        </p:nvCxnSpPr>
        <p:spPr>
          <a:xfrm>
            <a:off x="1485900" y="1714500"/>
            <a:ext cx="1943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animBg="1"/>
      <p:bldP spid="7" grpId="1" animBg="1"/>
      <p:bldP spid="41" grpId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483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Identify what the problem is asking.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1500" y="1714500"/>
            <a:ext cx="5943600" cy="4114800"/>
            <a:chOff x="571500" y="1485900"/>
            <a:chExt cx="5943600" cy="4114800"/>
          </a:xfrm>
        </p:grpSpPr>
        <p:grpSp>
          <p:nvGrpSpPr>
            <p:cNvPr id="6" name="Group 5"/>
            <p:cNvGrpSpPr/>
            <p:nvPr/>
          </p:nvGrpSpPr>
          <p:grpSpPr>
            <a:xfrm>
              <a:off x="1794460" y="1600200"/>
              <a:ext cx="4720640" cy="4000500"/>
              <a:chOff x="2171700" y="2202656"/>
              <a:chExt cx="4343400" cy="3398044"/>
            </a:xfrm>
          </p:grpSpPr>
          <p:grpSp>
            <p:nvGrpSpPr>
              <p:cNvPr id="21" name="Group 20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1918687" y="3745271"/>
              <a:ext cx="2024446" cy="587387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18687" y="3135815"/>
              <a:ext cx="745364" cy="53825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918687" y="1967450"/>
              <a:ext cx="2733002" cy="538259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18687" y="2548427"/>
              <a:ext cx="4099503" cy="538259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800100" y="3886200"/>
              <a:ext cx="800100" cy="800100"/>
              <a:chOff x="1371600" y="3086100"/>
              <a:chExt cx="2771775" cy="2400300"/>
            </a:xfrm>
          </p:grpSpPr>
          <p:sp>
            <p:nvSpPr>
              <p:cNvPr id="42" name="Shape 41"/>
              <p:cNvSpPr/>
              <p:nvPr/>
            </p:nvSpPr>
            <p:spPr>
              <a:xfrm>
                <a:off x="1371600" y="3086100"/>
                <a:ext cx="2514600" cy="18309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43" name="Shape 217"/>
              <p:cNvSpPr/>
              <p:nvPr/>
            </p:nvSpPr>
            <p:spPr>
              <a:xfrm rot="16200000">
                <a:off x="3219979" y="4563004"/>
                <a:ext cx="1018117" cy="828675"/>
              </a:xfrm>
              <a:prstGeom prst="rect">
                <a:avLst/>
              </a:prstGeom>
              <a:blipFill>
                <a:blip r:embed="rId4"/>
                <a:srcRect/>
                <a:stretch>
                  <a:fillRect r="-12266"/>
                </a:stretch>
              </a:blipFill>
            </p:spPr>
          </p:sp>
        </p:grpSp>
        <p:sp>
          <p:nvSpPr>
            <p:cNvPr id="44" name="Shape 147"/>
            <p:cNvSpPr/>
            <p:nvPr/>
          </p:nvSpPr>
          <p:spPr>
            <a:xfrm>
              <a:off x="685800" y="3200400"/>
              <a:ext cx="800100" cy="5524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46" name="Shape 168"/>
            <p:cNvSpPr/>
            <p:nvPr/>
          </p:nvSpPr>
          <p:spPr>
            <a:xfrm>
              <a:off x="685800" y="2514600"/>
              <a:ext cx="914400" cy="50482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grpSp>
          <p:nvGrpSpPr>
            <p:cNvPr id="2" name="Group 1"/>
            <p:cNvGrpSpPr/>
            <p:nvPr/>
          </p:nvGrpSpPr>
          <p:grpSpPr>
            <a:xfrm>
              <a:off x="571500" y="1485900"/>
              <a:ext cx="1143000" cy="1028700"/>
              <a:chOff x="6515100" y="2400300"/>
              <a:chExt cx="1143000" cy="1028700"/>
            </a:xfrm>
          </p:grpSpPr>
          <p:sp>
            <p:nvSpPr>
              <p:cNvPr id="45" name="Shape 283"/>
              <p:cNvSpPr/>
              <p:nvPr/>
            </p:nvSpPr>
            <p:spPr>
              <a:xfrm>
                <a:off x="6515100" y="2400300"/>
                <a:ext cx="457200" cy="7046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</p:sp>
          <p:sp>
            <p:nvSpPr>
              <p:cNvPr id="47" name="Shape 192"/>
              <p:cNvSpPr/>
              <p:nvPr/>
            </p:nvSpPr>
            <p:spPr>
              <a:xfrm>
                <a:off x="6515100" y="2971800"/>
                <a:ext cx="1143000" cy="4572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sp>
        </p:grpSp>
      </p:grpSp>
      <p:sp>
        <p:nvSpPr>
          <p:cNvPr id="48" name="Text Placeholder 3"/>
          <p:cNvSpPr txBox="1">
            <a:spLocks/>
          </p:cNvSpPr>
          <p:nvPr/>
        </p:nvSpPr>
        <p:spPr bwMode="auto">
          <a:xfrm>
            <a:off x="228600" y="6858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more campers wanted to fish than play baseball?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800100" y="4114800"/>
            <a:ext cx="998720" cy="77322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601480" y="3227278"/>
            <a:ext cx="884420" cy="88752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442632" y="1143000"/>
            <a:ext cx="914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4264063" y="3676653"/>
            <a:ext cx="637005" cy="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3"/>
          <p:cNvSpPr txBox="1">
            <a:spLocks/>
          </p:cNvSpPr>
          <p:nvPr/>
        </p:nvSpPr>
        <p:spPr bwMode="auto">
          <a:xfrm>
            <a:off x="5143500" y="342900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more campers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3" name="Curved Down Arrow 52"/>
          <p:cNvSpPr/>
          <p:nvPr/>
        </p:nvSpPr>
        <p:spPr>
          <a:xfrm>
            <a:off x="2628900" y="3429000"/>
            <a:ext cx="6858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Curved Down Arrow 53"/>
          <p:cNvSpPr/>
          <p:nvPr/>
        </p:nvSpPr>
        <p:spPr>
          <a:xfrm>
            <a:off x="3314700" y="3429000"/>
            <a:ext cx="6858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48" grpId="0"/>
      <p:bldP spid="49" grpId="0" animBg="1"/>
      <p:bldP spid="50" grpId="0" animBg="1"/>
      <p:bldP spid="52" grpId="0"/>
      <p:bldP spid="53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6858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fewer campers wanted to catch butterflies than hike?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1500" y="1714500"/>
            <a:ext cx="5943600" cy="4114800"/>
            <a:chOff x="571500" y="1485900"/>
            <a:chExt cx="5943600" cy="4114800"/>
          </a:xfrm>
        </p:grpSpPr>
        <p:grpSp>
          <p:nvGrpSpPr>
            <p:cNvPr id="6" name="Group 5"/>
            <p:cNvGrpSpPr/>
            <p:nvPr/>
          </p:nvGrpSpPr>
          <p:grpSpPr>
            <a:xfrm>
              <a:off x="1794460" y="1600200"/>
              <a:ext cx="4720640" cy="4000500"/>
              <a:chOff x="2171700" y="2202656"/>
              <a:chExt cx="4343400" cy="3398044"/>
            </a:xfrm>
          </p:grpSpPr>
          <p:grpSp>
            <p:nvGrpSpPr>
              <p:cNvPr id="19" name="Group 18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6" name="Straight Connector 25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1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1918687" y="3745271"/>
              <a:ext cx="2024446" cy="587387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18687" y="3135815"/>
              <a:ext cx="745364" cy="53825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918687" y="1967450"/>
              <a:ext cx="2733002" cy="538259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18687" y="2548427"/>
              <a:ext cx="4099503" cy="538259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800100" y="3886200"/>
              <a:ext cx="800100" cy="800100"/>
              <a:chOff x="1371600" y="3086100"/>
              <a:chExt cx="2771775" cy="2400300"/>
            </a:xfrm>
          </p:grpSpPr>
          <p:sp>
            <p:nvSpPr>
              <p:cNvPr id="17" name="Shape 41"/>
              <p:cNvSpPr/>
              <p:nvPr/>
            </p:nvSpPr>
            <p:spPr>
              <a:xfrm>
                <a:off x="1371600" y="3086100"/>
                <a:ext cx="2514600" cy="18309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18" name="Shape 217"/>
              <p:cNvSpPr/>
              <p:nvPr/>
            </p:nvSpPr>
            <p:spPr>
              <a:xfrm rot="16200000">
                <a:off x="3219979" y="4563004"/>
                <a:ext cx="1018117" cy="828675"/>
              </a:xfrm>
              <a:prstGeom prst="rect">
                <a:avLst/>
              </a:prstGeom>
              <a:blipFill>
                <a:blip r:embed="rId4"/>
                <a:srcRect/>
                <a:stretch>
                  <a:fillRect r="-12266"/>
                </a:stretch>
              </a:blipFill>
            </p:spPr>
          </p:sp>
        </p:grpSp>
        <p:sp>
          <p:nvSpPr>
            <p:cNvPr id="12" name="Shape 147"/>
            <p:cNvSpPr/>
            <p:nvPr/>
          </p:nvSpPr>
          <p:spPr>
            <a:xfrm>
              <a:off x="685800" y="3200400"/>
              <a:ext cx="800100" cy="5524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3" name="Shape 168"/>
            <p:cNvSpPr/>
            <p:nvPr/>
          </p:nvSpPr>
          <p:spPr>
            <a:xfrm>
              <a:off x="685800" y="2514600"/>
              <a:ext cx="914400" cy="50482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grpSp>
          <p:nvGrpSpPr>
            <p:cNvPr id="14" name="Group 13"/>
            <p:cNvGrpSpPr/>
            <p:nvPr/>
          </p:nvGrpSpPr>
          <p:grpSpPr>
            <a:xfrm>
              <a:off x="571500" y="1485900"/>
              <a:ext cx="1143000" cy="1028700"/>
              <a:chOff x="6515100" y="2400300"/>
              <a:chExt cx="1143000" cy="1028700"/>
            </a:xfrm>
          </p:grpSpPr>
          <p:sp>
            <p:nvSpPr>
              <p:cNvPr id="15" name="Shape 283"/>
              <p:cNvSpPr/>
              <p:nvPr/>
            </p:nvSpPr>
            <p:spPr>
              <a:xfrm>
                <a:off x="6515100" y="2400300"/>
                <a:ext cx="457200" cy="7046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</p:sp>
          <p:sp>
            <p:nvSpPr>
              <p:cNvPr id="16" name="Shape 192"/>
              <p:cNvSpPr/>
              <p:nvPr/>
            </p:nvSpPr>
            <p:spPr>
              <a:xfrm>
                <a:off x="6515100" y="2971800"/>
                <a:ext cx="1143000" cy="4572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sp>
        </p:grpSp>
      </p:grpSp>
      <p:sp>
        <p:nvSpPr>
          <p:cNvPr id="39" name="Oval 38"/>
          <p:cNvSpPr/>
          <p:nvPr/>
        </p:nvSpPr>
        <p:spPr>
          <a:xfrm>
            <a:off x="342900" y="1627078"/>
            <a:ext cx="1485900" cy="111612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723900" y="2628900"/>
            <a:ext cx="1104900" cy="838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rved Down Arrow 40"/>
          <p:cNvSpPr/>
          <p:nvPr/>
        </p:nvSpPr>
        <p:spPr>
          <a:xfrm flipH="1">
            <a:off x="5372100" y="2171700"/>
            <a:ext cx="8001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Curved Down Arrow 41"/>
          <p:cNvSpPr/>
          <p:nvPr/>
        </p:nvSpPr>
        <p:spPr>
          <a:xfrm flipH="1">
            <a:off x="4633385" y="2171700"/>
            <a:ext cx="8001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6449595" y="2400300"/>
            <a:ext cx="637005" cy="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7315200" y="210568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 fewer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9" grpId="0" animBg="1"/>
      <p:bldP spid="40" grpId="0" animBg="1"/>
      <p:bldP spid="41" grpId="0" animBg="1"/>
      <p:bldP spid="42" grpId="0" animBg="1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compare data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5630</TotalTime>
  <Words>182</Words>
  <Application>Microsoft Office PowerPoint</Application>
  <PresentationFormat>On-screen Show (16:10)</PresentationFormat>
  <Paragraphs>62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268</cp:revision>
  <dcterms:created xsi:type="dcterms:W3CDTF">2011-06-12T17:04:43Z</dcterms:created>
  <dcterms:modified xsi:type="dcterms:W3CDTF">2015-06-07T14:47:33Z</dcterms:modified>
</cp:coreProperties>
</file>